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1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9072" autoAdjust="0"/>
  </p:normalViewPr>
  <p:slideViewPr>
    <p:cSldViewPr snapToGrid="0">
      <p:cViewPr varScale="1">
        <p:scale>
          <a:sx n="101" d="100"/>
          <a:sy n="101" d="100"/>
        </p:scale>
        <p:origin x="678" y="114"/>
      </p:cViewPr>
      <p:guideLst/>
    </p:cSldViewPr>
  </p:slideViewPr>
  <p:notesTextViewPr>
    <p:cViewPr>
      <p:scale>
        <a:sx n="1" d="1"/>
        <a:sy n="1" d="1"/>
      </p:scale>
      <p:origin x="0" y="-3588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notesMaster" Target="notesMasters/notesMaster1.xml"/><Relationship Id="rId16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commentAuthors" Target="comment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06" y="236552"/>
            <a:ext cx="2243454" cy="319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948470" y="562062"/>
            <a:ext cx="3394282" cy="198800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186062</TotalTime>
  <Words>11700</Words>
  <Application>Microsoft Office PowerPoint</Application>
  <PresentationFormat>宽屏</PresentationFormat>
  <Paragraphs>2504</Paragraphs>
  <Slides>159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159</vt:i4>
      </vt:variant>
    </vt:vector>
  </HeadingPairs>
  <TitlesOfParts>
    <vt:vector size="172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365</cp:revision>
  <dcterms:created xsi:type="dcterms:W3CDTF">2019-06-18T07:38:29Z</dcterms:created>
  <dcterms:modified xsi:type="dcterms:W3CDTF">2019-11-29T00:18:25Z</dcterms:modified>
</cp:coreProperties>
</file>